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4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8"/>
    <p:restoredTop sz="94851"/>
  </p:normalViewPr>
  <p:slideViewPr>
    <p:cSldViewPr snapToGrid="0" snapToObjects="1">
      <p:cViewPr varScale="1">
        <p:scale>
          <a:sx n="105" d="100"/>
          <a:sy n="105" d="100"/>
        </p:scale>
        <p:origin x="22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65C94-AE37-E540-A26F-12F8BDE2B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AF262C-12FF-9348-A96E-AC97F59A6F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9FC75-E425-A844-BC83-BF08FE506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C26D2-3042-BA4F-A1E8-10CEA4BAE683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FF1DE-10CF-8649-A22C-CA647054F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9776F-E3C6-CA48-922F-9E40F6777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21AF1-E910-6547-9F27-1BBEC80FC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22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B43C3-CAA2-314F-9A18-B3F56A399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D06CF1-CF48-494D-A5D8-F32AD04D47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C9BEF-5343-1349-9ACD-74DC87AA1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C26D2-3042-BA4F-A1E8-10CEA4BAE683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2A159-A3B7-7E47-B832-FD71AEE8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7686D-4417-1943-BD06-0683EB793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21AF1-E910-6547-9F27-1BBEC80FC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881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8535A9-F95A-6F41-8E95-DAE9BAB78F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EED2DF-67AB-2449-81DF-7FC7E63C3F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C3A5C3-BDA5-0A4F-AFEE-D48BDB4F8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C26D2-3042-BA4F-A1E8-10CEA4BAE683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7EC50-D5EB-F244-89EE-55F0BC40D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443BF-FED9-2F45-95EB-C3B6EA189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21AF1-E910-6547-9F27-1BBEC80FC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919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FC5F3-0495-C942-BB30-E227380F8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DE701-9D72-8541-96DC-3D2DDB398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741BC9-9603-304F-B22A-2FD5EBBEE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C26D2-3042-BA4F-A1E8-10CEA4BAE683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FB5E4-BDE9-9F45-9F89-F557291B3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12A25-427D-3241-986F-D384FD946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21AF1-E910-6547-9F27-1BBEC80FC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192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5C0BD-DD43-7548-AA02-59AAA0945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D21B9-881D-264B-A05F-DDF4AD49C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314F5-DE8A-6E4B-BB60-FE72453F1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C26D2-3042-BA4F-A1E8-10CEA4BAE683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4781D-1C71-714B-AA05-ECA8B3723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CF148-D27F-8E41-BA23-56F4539F7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21AF1-E910-6547-9F27-1BBEC80FC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940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A6C9C-344D-C341-B006-5729C2465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3F661-1096-884B-A310-60E14D2F13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A3131F-78BB-1B44-9D42-3D32ADBF12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16BB31-56BC-2943-8A28-92D2721DD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C26D2-3042-BA4F-A1E8-10CEA4BAE683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293EB5-7F46-7C4F-B0DE-F35359BCF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C9B0E-4D90-C544-92A9-5C658E43C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21AF1-E910-6547-9F27-1BBEC80FC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015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C119A-B842-2743-8752-24FCA7ED9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12A3FA-9E0A-DF47-856A-1430F7CAE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64C8CD-0511-D744-A3A8-28B6AA12A5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A8839B-7CBD-794E-9AF4-39E5EF7002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A932C1-ECEB-2E41-9422-FDE34D7D24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10F73B-2D52-1B4F-BB9D-A2BA36D42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C26D2-3042-BA4F-A1E8-10CEA4BAE683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3FE1C5-29BE-1645-940F-AC14E3957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2B1707-7B24-FE4C-9B5F-50789FC4B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21AF1-E910-6547-9F27-1BBEC80FC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717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1765A-5ED9-864C-9C2D-989AAB2AC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34F873-1100-674A-9116-149747949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C26D2-3042-BA4F-A1E8-10CEA4BAE683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24652E-0681-5047-94C7-6C1DC1BA4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CB9FD8-8688-334A-8E80-E1C63964C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21AF1-E910-6547-9F27-1BBEC80FC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065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D133CE-7D77-884C-B2B6-ED49D4584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C26D2-3042-BA4F-A1E8-10CEA4BAE683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15C366-FC3A-C346-A4E9-48C6CD164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AEEF0-7A3E-154C-89DF-A1909185A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21AF1-E910-6547-9F27-1BBEC80FC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544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A12E4-1196-6848-B12A-92EE5CC6C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DED2E-0A11-7142-9B99-AFBEC57A8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6E658-23DE-E54F-B338-ED950CD95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C246DD-CA3A-824B-ADAF-C7A558D98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C26D2-3042-BA4F-A1E8-10CEA4BAE683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2B0CE6-608C-7941-89F3-181813AF9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66414F-5B3E-1941-8186-9A386F7EC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21AF1-E910-6547-9F27-1BBEC80FC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052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DC114-F407-9C4B-A792-A978FABD2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670915-9B43-304B-8C81-D4B7FC3DCD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CCE2CB-F9A6-1A47-982B-3410CD1E0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4D1D38-7E05-6F42-83FC-AEF6B2630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C26D2-3042-BA4F-A1E8-10CEA4BAE683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A1641F-AAAD-A14F-84D0-7F16A6836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643A31-3787-C547-BD59-6C9FB3C94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21AF1-E910-6547-9F27-1BBEC80FC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449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300F1C-650C-494F-8900-1DACEC8D1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4F77C1-35C4-DA4F-BCBA-EB19C4B49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9E38E-1C34-DC46-9F08-D1C49D00DA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C26D2-3042-BA4F-A1E8-10CEA4BAE683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006345-193C-E246-A944-67C3BBEFCE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C7636-03CF-B340-AFF1-700E92AE36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21AF1-E910-6547-9F27-1BBEC80FC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220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C4644EE-A237-F547-B27B-6C55ACF23630}"/>
              </a:ext>
            </a:extLst>
          </p:cNvPr>
          <p:cNvGrpSpPr/>
          <p:nvPr/>
        </p:nvGrpSpPr>
        <p:grpSpPr>
          <a:xfrm>
            <a:off x="2565535" y="222625"/>
            <a:ext cx="6573063" cy="6470562"/>
            <a:chOff x="2565535" y="222625"/>
            <a:chExt cx="6573063" cy="647056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4F8E815-547E-B148-9271-73ECB7EA6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5535" y="222625"/>
              <a:ext cx="6470562" cy="6470562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9694DB4-B68F-6B48-9214-9AA49D31E7B5}"/>
                </a:ext>
              </a:extLst>
            </p:cNvPr>
            <p:cNvGrpSpPr/>
            <p:nvPr/>
          </p:nvGrpSpPr>
          <p:grpSpPr>
            <a:xfrm>
              <a:off x="3369136" y="311589"/>
              <a:ext cx="5769462" cy="5013609"/>
              <a:chOff x="3327094" y="395671"/>
              <a:chExt cx="5769462" cy="5013609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F9793579-7414-3542-971E-DC7F17ED3722}"/>
                  </a:ext>
                </a:extLst>
              </p:cNvPr>
              <p:cNvSpPr/>
              <p:nvPr/>
            </p:nvSpPr>
            <p:spPr>
              <a:xfrm>
                <a:off x="3327094" y="4935555"/>
                <a:ext cx="561860" cy="473725"/>
              </a:xfrm>
              <a:prstGeom prst="ellipse">
                <a:avLst/>
              </a:prstGeom>
              <a:noFill/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F7E1736B-B9AA-D649-979C-B776087D41BB}"/>
                  </a:ext>
                </a:extLst>
              </p:cNvPr>
              <p:cNvCxnSpPr>
                <a:cxnSpLocks/>
                <a:stCxn id="12" idx="1"/>
              </p:cNvCxnSpPr>
              <p:nvPr/>
            </p:nvCxnSpPr>
            <p:spPr>
              <a:xfrm flipH="1">
                <a:off x="3888954" y="5004930"/>
                <a:ext cx="1145501" cy="16748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384B578-2B42-E54A-8B06-C113CE0119D4}"/>
                  </a:ext>
                </a:extLst>
              </p:cNvPr>
              <p:cNvSpPr txBox="1"/>
              <p:nvPr/>
            </p:nvSpPr>
            <p:spPr>
              <a:xfrm>
                <a:off x="5034455" y="4774097"/>
                <a:ext cx="16033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Intercept</a:t>
                </a:r>
                <a:endParaRPr lang="en-US" dirty="0"/>
              </a:p>
            </p:txBody>
          </p:sp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AE51E53B-3FD7-1C49-B0C7-AB51A5066C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28744" y="2480442"/>
                <a:ext cx="0" cy="106154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08CE70FE-D862-FB43-A3DE-770A25DBCDC5}"/>
                  </a:ext>
                </a:extLst>
              </p:cNvPr>
              <p:cNvCxnSpPr/>
              <p:nvPr/>
            </p:nvCxnSpPr>
            <p:spPr>
              <a:xfrm>
                <a:off x="5307724" y="2490952"/>
                <a:ext cx="140838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31EF47-4184-5740-AC75-718FD9106CCD}"/>
                  </a:ext>
                </a:extLst>
              </p:cNvPr>
              <p:cNvSpPr txBox="1"/>
              <p:nvPr/>
            </p:nvSpPr>
            <p:spPr>
              <a:xfrm rot="19158050">
                <a:off x="4172974" y="2029287"/>
                <a:ext cx="20830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Gradient/Slope</a:t>
                </a:r>
                <a:endParaRPr lang="en-US" dirty="0"/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C66A903-15A4-7047-B85F-929D2AD676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82455" y="2165131"/>
                <a:ext cx="0" cy="84608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51682B0-4036-FD44-BDAD-0D69876C0803}"/>
                  </a:ext>
                </a:extLst>
              </p:cNvPr>
              <p:cNvSpPr txBox="1"/>
              <p:nvPr/>
            </p:nvSpPr>
            <p:spPr>
              <a:xfrm>
                <a:off x="7209060" y="3011215"/>
                <a:ext cx="188749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Confidence Interval</a:t>
                </a:r>
                <a:endParaRPr lang="en-US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6F45917-4888-2844-8FFF-4FED0D7016FD}"/>
                  </a:ext>
                </a:extLst>
              </p:cNvPr>
              <p:cNvSpPr/>
              <p:nvPr/>
            </p:nvSpPr>
            <p:spPr>
              <a:xfrm>
                <a:off x="8337602" y="445836"/>
                <a:ext cx="561860" cy="473725"/>
              </a:xfrm>
              <a:prstGeom prst="ellipse">
                <a:avLst/>
              </a:prstGeom>
              <a:noFill/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10227E4A-A7F6-874F-ADEF-895A3BB3E1E8}"/>
                  </a:ext>
                </a:extLst>
              </p:cNvPr>
              <p:cNvCxnSpPr>
                <a:cxnSpLocks/>
                <a:endCxn id="14" idx="2"/>
              </p:cNvCxnSpPr>
              <p:nvPr/>
            </p:nvCxnSpPr>
            <p:spPr>
              <a:xfrm>
                <a:off x="7598979" y="648011"/>
                <a:ext cx="738623" cy="3468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C14B23C-1D57-7849-8BE5-97B900B60AD4}"/>
                  </a:ext>
                </a:extLst>
              </p:cNvPr>
              <p:cNvSpPr txBox="1"/>
              <p:nvPr/>
            </p:nvSpPr>
            <p:spPr>
              <a:xfrm>
                <a:off x="6452175" y="395671"/>
                <a:ext cx="13235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Outlier?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07832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0720C9-9E30-714E-B50C-A9BDEB7B3B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1023" y="1271752"/>
            <a:ext cx="8058701" cy="4611907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AD4565A-9C51-8242-AD2F-432A2FCBD6E1}"/>
              </a:ext>
            </a:extLst>
          </p:cNvPr>
          <p:cNvSpPr/>
          <p:nvPr/>
        </p:nvSpPr>
        <p:spPr>
          <a:xfrm>
            <a:off x="5717628" y="1608083"/>
            <a:ext cx="4267200" cy="45194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2CB899A-4D4B-184E-888B-B6639117A0CB}"/>
              </a:ext>
            </a:extLst>
          </p:cNvPr>
          <p:cNvSpPr/>
          <p:nvPr/>
        </p:nvSpPr>
        <p:spPr>
          <a:xfrm>
            <a:off x="3111063" y="3686997"/>
            <a:ext cx="1030012" cy="114776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9D3042-BCA6-1043-8E36-C73FF58AD211}"/>
              </a:ext>
            </a:extLst>
          </p:cNvPr>
          <p:cNvSpPr/>
          <p:nvPr/>
        </p:nvSpPr>
        <p:spPr>
          <a:xfrm>
            <a:off x="6574222" y="3686997"/>
            <a:ext cx="1030012" cy="114776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AD9E7A6-62D3-7147-95CD-E29A3002BD68}"/>
              </a:ext>
            </a:extLst>
          </p:cNvPr>
          <p:cNvSpPr/>
          <p:nvPr/>
        </p:nvSpPr>
        <p:spPr>
          <a:xfrm>
            <a:off x="7604233" y="3577705"/>
            <a:ext cx="2433147" cy="125705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D9350B-281C-AD45-81B3-62401DB9C776}"/>
              </a:ext>
            </a:extLst>
          </p:cNvPr>
          <p:cNvSpPr/>
          <p:nvPr/>
        </p:nvSpPr>
        <p:spPr>
          <a:xfrm>
            <a:off x="1618593" y="3489435"/>
            <a:ext cx="8607972" cy="1460938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8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2CD8A28-4AC6-BB4B-9138-B687070C936B}"/>
              </a:ext>
            </a:extLst>
          </p:cNvPr>
          <p:cNvGrpSpPr/>
          <p:nvPr/>
        </p:nvGrpSpPr>
        <p:grpSpPr>
          <a:xfrm>
            <a:off x="2070539" y="68318"/>
            <a:ext cx="6789682" cy="6789682"/>
            <a:chOff x="2070539" y="68318"/>
            <a:chExt cx="6789682" cy="678968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EF20D6C-1526-604B-9CC6-F168E92B9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0539" y="68318"/>
              <a:ext cx="6789682" cy="6789682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A02854E-ABC3-DF46-8634-CDE2A924C96B}"/>
                </a:ext>
              </a:extLst>
            </p:cNvPr>
            <p:cNvCxnSpPr>
              <a:cxnSpLocks/>
            </p:cNvCxnSpPr>
            <p:nvPr/>
          </p:nvCxnSpPr>
          <p:spPr>
            <a:xfrm>
              <a:off x="7487336" y="767769"/>
              <a:ext cx="846667" cy="2032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AEA9055-9702-F34E-BBA4-A56204ADA42D}"/>
                </a:ext>
              </a:extLst>
            </p:cNvPr>
            <p:cNvSpPr txBox="1"/>
            <p:nvPr/>
          </p:nvSpPr>
          <p:spPr>
            <a:xfrm>
              <a:off x="6033437" y="521496"/>
              <a:ext cx="18358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Residuals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02467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5D864A4-5777-484D-BCE4-C74F9DC10775}"/>
              </a:ext>
            </a:extLst>
          </p:cNvPr>
          <p:cNvGrpSpPr/>
          <p:nvPr/>
        </p:nvGrpSpPr>
        <p:grpSpPr>
          <a:xfrm>
            <a:off x="2943177" y="280221"/>
            <a:ext cx="5823169" cy="5823169"/>
            <a:chOff x="2943177" y="280221"/>
            <a:chExt cx="5823169" cy="582316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C6CB646-F7DB-3641-8354-E874B1319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3177" y="280221"/>
              <a:ext cx="5823169" cy="5823169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A02854E-ABC3-DF46-8634-CDE2A924C96B}"/>
                </a:ext>
              </a:extLst>
            </p:cNvPr>
            <p:cNvCxnSpPr>
              <a:cxnSpLocks/>
            </p:cNvCxnSpPr>
            <p:nvPr/>
          </p:nvCxnSpPr>
          <p:spPr>
            <a:xfrm>
              <a:off x="7487336" y="767769"/>
              <a:ext cx="846667" cy="2032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AEA9055-9702-F34E-BBA4-A56204ADA42D}"/>
                </a:ext>
              </a:extLst>
            </p:cNvPr>
            <p:cNvSpPr txBox="1"/>
            <p:nvPr/>
          </p:nvSpPr>
          <p:spPr>
            <a:xfrm>
              <a:off x="6033437" y="521496"/>
              <a:ext cx="18358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Residuals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25389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63D600F-0DA4-6344-B5A0-B184F3D8D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924" y="838200"/>
            <a:ext cx="4572000" cy="4572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572D4F-9C28-7145-B7AC-E0D0B2023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924" y="838200"/>
            <a:ext cx="5486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2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F9B9C07-5C23-6F44-96CC-EFD63498A901}"/>
              </a:ext>
            </a:extLst>
          </p:cNvPr>
          <p:cNvGrpSpPr/>
          <p:nvPr/>
        </p:nvGrpSpPr>
        <p:grpSpPr>
          <a:xfrm>
            <a:off x="1160745" y="1084756"/>
            <a:ext cx="10058400" cy="4572000"/>
            <a:chOff x="1160745" y="1084756"/>
            <a:chExt cx="10058400" cy="4572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CBD90FB-6229-1346-AE21-4A0236BA1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32745" y="1084756"/>
              <a:ext cx="5486400" cy="4572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9398705-5E17-A34E-A22D-323DE544D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745" y="1084756"/>
              <a:ext cx="4572000" cy="45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7883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F237646A-0E5A-8B44-AC74-9E9703D2B588}"/>
              </a:ext>
            </a:extLst>
          </p:cNvPr>
          <p:cNvGrpSpPr/>
          <p:nvPr/>
        </p:nvGrpSpPr>
        <p:grpSpPr>
          <a:xfrm>
            <a:off x="2387600" y="184150"/>
            <a:ext cx="7200000" cy="6433327"/>
            <a:chOff x="2387600" y="184150"/>
            <a:chExt cx="7200000" cy="643332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4265322-E2D7-8742-BB02-F8593A7CEC26}"/>
                </a:ext>
              </a:extLst>
            </p:cNvPr>
            <p:cNvGrpSpPr/>
            <p:nvPr/>
          </p:nvGrpSpPr>
          <p:grpSpPr>
            <a:xfrm>
              <a:off x="2387600" y="184150"/>
              <a:ext cx="7200000" cy="6433327"/>
              <a:chOff x="2387600" y="184150"/>
              <a:chExt cx="7200000" cy="6433327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347B0A59-6565-B54A-AC93-C09FFE8FC5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87600" y="184150"/>
                <a:ext cx="3600000" cy="315000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438AD5FA-057F-894F-AC98-43B1B6605D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87600" y="184150"/>
                <a:ext cx="3600000" cy="315000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EF30A717-3D45-EC4D-9EF2-5AFFE60AB3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87600" y="3467477"/>
                <a:ext cx="3600000" cy="3150000"/>
              </a:xfrm>
              <a:prstGeom prst="rect">
                <a:avLst/>
              </a:prstGeom>
            </p:spPr>
          </p:pic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ADF9779-0197-1B4B-B57A-95356E55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87600" y="3467477"/>
              <a:ext cx="3600000" cy="315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1845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531EF53-170E-E34C-8A1D-A11E0DC5AD0F}"/>
              </a:ext>
            </a:extLst>
          </p:cNvPr>
          <p:cNvGrpSpPr/>
          <p:nvPr/>
        </p:nvGrpSpPr>
        <p:grpSpPr>
          <a:xfrm>
            <a:off x="590260" y="1730146"/>
            <a:ext cx="11117538" cy="2880000"/>
            <a:chOff x="590260" y="1144930"/>
            <a:chExt cx="11117538" cy="2880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C546FAD-1616-3E42-9683-A6622843C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0260" y="1144930"/>
              <a:ext cx="3671501" cy="2880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32251E0-8DFF-A240-9A90-5AD2B3F55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5604" y="1144930"/>
              <a:ext cx="3844434" cy="2880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B88EF6E-F46C-984F-AA86-C86F1B92E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56020" y="1144930"/>
              <a:ext cx="3551778" cy="28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8123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5895</TotalTime>
  <Words>10</Words>
  <Application>Microsoft Macintosh PowerPoint</Application>
  <PresentationFormat>Widescreen</PresentationFormat>
  <Paragraphs>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Chuan Fu Yap</dc:creator>
  <cp:lastModifiedBy>Chuan Fu Yap</cp:lastModifiedBy>
  <cp:revision>30</cp:revision>
  <dcterms:created xsi:type="dcterms:W3CDTF">2022-10-13T13:56:49Z</dcterms:created>
  <dcterms:modified xsi:type="dcterms:W3CDTF">2022-12-28T20:01:14Z</dcterms:modified>
</cp:coreProperties>
</file>